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66D3C-25D6-8B8F-324D-8A545773DD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14E4B6-9300-3A64-8607-00E566957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DAF51A-627E-C5A7-D516-512626199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5185B4-95F7-AAF8-A243-7B23F404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A36B4D-CF78-1BCB-303C-469A8345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16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E427F-E801-13AA-1A5D-9C923D0A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421E86-D3CF-C801-36D3-5373B0807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A3F61F-D8C8-9067-C374-4CBA8B30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2B87BC-0BE8-5F88-392A-6BD934403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BA7327-B943-8CAE-E687-FEA6F737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13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E1AC6A-987E-6CF1-FFB0-745921784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BED4F00-DE2A-4CB2-801F-2467F3796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B9702A-C81E-121F-8FA6-FDF9173D9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67A268-D76C-8F3B-2D57-7B0D9F71F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230B72-82DE-4959-B597-EAC050088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33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DDD88-2311-4C32-12FB-5AF12A0F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794F9C-5D81-C06F-D472-2D684293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32C38-DFE4-C319-CF4B-C41EF36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B05D6D-62E7-527C-C6AC-7319A1CC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E2B212-D41A-CEE0-4DC5-82651751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0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3FB7D4-72A4-CD0A-064B-9850BD43D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423472-1616-D3DD-CAD2-4446570D6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C3E9B3-BA99-CEFD-517B-C928CE700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FEA94F-DEE2-A4EE-FAA7-13D7B34D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1A0BC5-BAE2-E778-5DFC-6841A1E5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39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248495-040C-E8EC-5DB3-B43FDFE7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57DFF6-8063-101B-D135-23B764A38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6069E6-4128-98C0-B856-70ABB530A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8CD1B8-7D0E-C366-45F3-86267137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68C7EEE-F337-BC03-D1E3-1DA8A0D6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E595BF-9A7B-22CD-E45D-E35F1F95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37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2BCF5-7961-C1D1-78E6-7BFAE153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85C4E6-7214-AC93-788B-57E74F72C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1A4316-3469-03C4-5B5D-8670A2707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F4F70FA-8DCA-509D-7553-DA9A37F62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FAAFED3-5F8E-461C-3B65-30298ED55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3CB72CC-BB69-BA9E-0428-005A0D9F2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80CC01F-BA26-AB24-B09E-B8215809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1F5358E-E5B3-F7FD-5CE4-73F5A26F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23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0201E-0852-A453-777B-2B66B689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118CA15-C917-6859-8E2A-8513D702F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7B6F5C1-65C7-C5C5-BC98-555EE1EF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1DF88F-BCFA-CAC7-A205-23C45130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74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EC45F1-62E5-698B-6E3E-75BF2191E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8005FF1-0D48-3C88-9369-5FF89D6B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78B532C-86DC-FF64-2784-BD8CBF98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33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7EACD-02E3-E6E4-4085-B1D634091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83452E-398F-5C91-E90C-2982E845E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453D2B-21D1-B8B6-9AB7-A8F3F42C0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643F24-ED88-1CEC-B150-629B4B100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347FE0-2E0F-CC04-4C1A-9FCF7447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93AEF4-8A66-FF12-EE80-7D40B8C0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13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36A54-2CEE-C000-3178-7D73724B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392713E-287E-256A-C15F-BE594E56D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762AA3-984B-6C5E-B064-443EDB78D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E4E878-4C77-698B-0C24-6828A055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449742-5596-CDEC-8ADE-9B0F2E4E4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A613AE-4C56-F538-912F-C090FCAC5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6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6723EB7-85B2-4213-CA8A-FFC636DF6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27450D-09AE-0856-BC46-4A04179A6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E8AE5-1C48-963A-1F69-5ABBB51B6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8039B-21F4-4D32-89BD-E24434B22728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CA41DF-FDAC-05FC-8BCB-9ABC19178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826A57-1CF7-E05B-1A0A-2B4140D9A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86A3C-6F1A-4C58-B3D1-4B815D9760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40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Desenho de pessoas posando para foto&#10;&#10;O conteúdo gerado por IA pode estar incorreto.">
            <a:extLst>
              <a:ext uri="{FF2B5EF4-FFF2-40B4-BE49-F238E27FC236}">
                <a16:creationId xmlns:a16="http://schemas.microsoft.com/office/drawing/2014/main" id="{CB36D7A9-F6CF-1C5C-2F91-D18368D6A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r="4" b="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0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Uma imagem contendo Forma&#10;&#10;O conteúdo gerado por IA pode estar incorreto.">
            <a:extLst>
              <a:ext uri="{FF2B5EF4-FFF2-40B4-BE49-F238E27FC236}">
                <a16:creationId xmlns:a16="http://schemas.microsoft.com/office/drawing/2014/main" id="{F596B72C-78D0-905B-66F9-64F06F888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" b="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2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F39F2FA2-7CE0-2149-39B8-9B09A5100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7"/>
            <a:ext cx="12192000" cy="685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006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id="{49FBADCB-893E-97B8-18A1-639AC85BB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" y="0"/>
            <a:ext cx="121766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8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, Quadrado&#10;&#10;O conteúdo gerado por IA pode estar incorreto.">
            <a:extLst>
              <a:ext uri="{FF2B5EF4-FFF2-40B4-BE49-F238E27FC236}">
                <a16:creationId xmlns:a16="http://schemas.microsoft.com/office/drawing/2014/main" id="{C1EB0E4B-9DBC-4950-6465-9960D9237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7"/>
            <a:ext cx="12192000" cy="685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04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1CACA-5D46-2B8A-742A-8066404B3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orma&#10;&#10;O conteúdo gerado por IA pode estar incorreto.">
            <a:extLst>
              <a:ext uri="{FF2B5EF4-FFF2-40B4-BE49-F238E27FC236}">
                <a16:creationId xmlns:a16="http://schemas.microsoft.com/office/drawing/2014/main" id="{EC984A13-FCEF-D23D-4F99-378B39392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" y="0"/>
            <a:ext cx="121766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96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FC9E5-D36F-7BF9-DBE5-C0E0C94E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3B8C7232-5084-DDD8-CD7E-5A6E3682F1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7"/>
            <a:ext cx="12192000" cy="685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913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Jurandyr barbosa</dc:creator>
  <cp:lastModifiedBy>danilossperes@gmail.com</cp:lastModifiedBy>
  <cp:revision>2</cp:revision>
  <dcterms:created xsi:type="dcterms:W3CDTF">2024-03-04T13:32:27Z</dcterms:created>
  <dcterms:modified xsi:type="dcterms:W3CDTF">2025-11-07T07:38:54Z</dcterms:modified>
</cp:coreProperties>
</file>