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439400" cx="75596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566976" y="1708486"/>
            <a:ext cx="6425724" cy="36344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944960" y="5483102"/>
            <a:ext cx="5669756" cy="252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sz="1653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467987" y="2830748"/>
            <a:ext cx="6623703" cy="6520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Título Vertical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1801466" y="4164228"/>
            <a:ext cx="8846909" cy="1630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-1505892" y="2581421"/>
            <a:ext cx="8846909" cy="4795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515791" y="2602603"/>
            <a:ext cx="6520220" cy="43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60"/>
              <a:buFont typeface="Calibri"/>
              <a:buNone/>
              <a:defRPr sz="496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515791" y="6986185"/>
            <a:ext cx="6520220" cy="2283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3"/>
              <a:buNone/>
              <a:defRPr sz="1653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None/>
              <a:defRPr sz="148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519728" y="2779007"/>
            <a:ext cx="3212862" cy="6623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3827085" y="2779007"/>
            <a:ext cx="3212862" cy="6623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520712" y="555804"/>
            <a:ext cx="6520220" cy="2017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520713" y="2559104"/>
            <a:ext cx="3198096" cy="12541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b="1" sz="1653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b="1" sz="1488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520713" y="3813281"/>
            <a:ext cx="3198096" cy="560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3827086" y="2559104"/>
            <a:ext cx="3213847" cy="125417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None/>
              <a:defRPr b="1" sz="1653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b="1" sz="1488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b="1" sz="1323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3827086" y="3813281"/>
            <a:ext cx="3213847" cy="5608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520712" y="695960"/>
            <a:ext cx="2438192" cy="24358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213847" y="1503083"/>
            <a:ext cx="3827085" cy="74187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6558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645"/>
              <a:buChar char="•"/>
              <a:defRPr sz="2645"/>
            </a:lvl1pPr>
            <a:lvl2pPr indent="-375603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indent="-354584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indent="-333566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4pPr>
            <a:lvl5pPr indent="-333566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5pPr>
            <a:lvl6pPr indent="-333566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6pPr>
            <a:lvl7pPr indent="-333566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7pPr>
            <a:lvl8pPr indent="-333566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8pPr>
            <a:lvl9pPr indent="-333566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Char char="•"/>
              <a:defRPr sz="1653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520712" y="3131820"/>
            <a:ext cx="2438192" cy="5802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520712" y="695960"/>
            <a:ext cx="2438192" cy="24358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45"/>
              <a:buFont typeface="Calibri"/>
              <a:buNone/>
              <a:defRPr sz="264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3213847" y="1503083"/>
            <a:ext cx="3827085" cy="741874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520712" y="3131820"/>
            <a:ext cx="2438192" cy="58020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indent="-228600" lvl="1" marL="914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7"/>
              <a:buNone/>
              <a:defRPr sz="1157"/>
            </a:lvl2pPr>
            <a:lvl3pPr indent="-228600" lvl="2" marL="1371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indent="-228600" lvl="3" marL="1828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indent="-228600" lvl="4" marL="22860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indent="-228600" lvl="5" marL="27432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indent="-228600" lvl="6" marL="32004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indent="-228600" lvl="7" marL="3657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indent="-228600" lvl="8" marL="41148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37"/>
              <a:buFont typeface="Calibri"/>
              <a:buNone/>
              <a:defRPr b="0" i="0" sz="363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5603" lvl="0" marL="457200" marR="0" rtl="0" algn="l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Char char="•"/>
              <a:defRPr b="0" i="0" sz="231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4584" lvl="1" marL="9144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3566" lvl="2" marL="13716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3"/>
              <a:buFont typeface="Arial"/>
              <a:buChar char="•"/>
              <a:defRPr b="0" i="0" sz="165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088" lvl="3" marL="18288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088" lvl="4" marL="22860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088" lvl="5" marL="27432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088" lvl="6" marL="32004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088" lvl="7" marL="36576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088" lvl="8" marL="4114800" marR="0" rtl="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b="0" i="0" sz="148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9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title="logo-202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9" y="9915600"/>
            <a:ext cx="7559675" cy="517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title="logo-202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" y="-3818325"/>
            <a:ext cx="7559675" cy="517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title="Prancheta 2@3x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75" y="-156225"/>
            <a:ext cx="2729027" cy="12578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2109000" y="1546400"/>
            <a:ext cx="33417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315">
                <a:solidFill>
                  <a:schemeClr val="dk1"/>
                </a:solidFill>
              </a:rPr>
              <a:t>TÍTULO DO PROJETO</a:t>
            </a:r>
            <a:endParaRPr b="1" sz="2315">
              <a:solidFill>
                <a:schemeClr val="dk1"/>
              </a:solidFill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99800" y="1949900"/>
            <a:ext cx="69600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</a:rPr>
              <a:t>Autores e-mails de contato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97920" y="3045400"/>
            <a:ext cx="31293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</a:rPr>
              <a:t>Para elaboração do pôster, recomenda-se utilizar a formatação (fonte, tamanho, parágrafo, caixa alta) deste templete.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97945" y="2730340"/>
            <a:ext cx="3129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1C4587"/>
                </a:solidFill>
              </a:rPr>
              <a:t>Resumo</a:t>
            </a:r>
            <a:endParaRPr b="1" sz="1300">
              <a:solidFill>
                <a:srgbClr val="1C4587"/>
              </a:solidFill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497932" y="5079940"/>
            <a:ext cx="31293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</a:rPr>
              <a:t>Para elaboração do pôster, recomenda-se utilizar a formatação (fonte, tamanho, parágrafo, caixa alta) deste template.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97957" y="4764880"/>
            <a:ext cx="3129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1C4587"/>
                </a:solidFill>
              </a:rPr>
              <a:t>Introdução</a:t>
            </a:r>
            <a:endParaRPr b="1" sz="1300">
              <a:solidFill>
                <a:srgbClr val="1C4587"/>
              </a:solidFill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3888840" y="2750210"/>
            <a:ext cx="31293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</a:rPr>
              <a:t>Para elaboração do pôster, recomenda-se utilizar a formatação (fonte, tamanho, parágrafo, caixa alta) deste templete.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888865" y="2435150"/>
            <a:ext cx="3129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1C4587"/>
                </a:solidFill>
              </a:rPr>
              <a:t>Resultados e Discussões</a:t>
            </a:r>
            <a:endParaRPr b="1" sz="1300">
              <a:solidFill>
                <a:srgbClr val="1C4587"/>
              </a:solidFill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3787148" y="2529850"/>
            <a:ext cx="23100" cy="62097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520807" y="7007805"/>
            <a:ext cx="31293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</a:rPr>
              <a:t>Para elaboração do pôster, recomenda-se utilizar a formatação (fonte, tamanho, parágrafo, caixa alta) deste template.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520832" y="6692745"/>
            <a:ext cx="3129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1C4587"/>
                </a:solidFill>
              </a:rPr>
              <a:t>Materiais e M´wtodos</a:t>
            </a:r>
            <a:endParaRPr b="1" sz="1300">
              <a:solidFill>
                <a:srgbClr val="1C4587"/>
              </a:solidFill>
            </a:endParaRPr>
          </a:p>
        </p:txBody>
      </p:sp>
      <p:sp>
        <p:nvSpPr>
          <p:cNvPr id="98" name="Google Shape;98;p13"/>
          <p:cNvSpPr/>
          <p:nvPr/>
        </p:nvSpPr>
        <p:spPr>
          <a:xfrm flipH="1" rot="5400000">
            <a:off x="2047875" y="1599979"/>
            <a:ext cx="29400" cy="29181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flipH="1" rot="5400000">
            <a:off x="2070750" y="3627984"/>
            <a:ext cx="29400" cy="29181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 flipH="1" rot="5400000">
            <a:off x="5414500" y="1286009"/>
            <a:ext cx="29400" cy="29181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 flipH="1" rot="5400000">
            <a:off x="2047900" y="5555839"/>
            <a:ext cx="29400" cy="29181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3893943" y="6741105"/>
            <a:ext cx="31293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</a:rPr>
              <a:t>Para elaboração do pôster, recomenda-se utilizar a formatação (fonte, tamanho, parágrafo, caixa alta) deste template.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3893968" y="6426045"/>
            <a:ext cx="3129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1C4587"/>
                </a:solidFill>
              </a:rPr>
              <a:t>Conclusão</a:t>
            </a:r>
            <a:endParaRPr b="1" sz="1300">
              <a:solidFill>
                <a:srgbClr val="1C4587"/>
              </a:solidFill>
            </a:endParaRPr>
          </a:p>
        </p:txBody>
      </p:sp>
      <p:sp>
        <p:nvSpPr>
          <p:cNvPr id="104" name="Google Shape;104;p13"/>
          <p:cNvSpPr/>
          <p:nvPr/>
        </p:nvSpPr>
        <p:spPr>
          <a:xfrm flipH="1" rot="5400000">
            <a:off x="5421035" y="5289139"/>
            <a:ext cx="29400" cy="29181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335275" y="9135925"/>
            <a:ext cx="6924600" cy="9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dk1"/>
                </a:solidFill>
              </a:rPr>
              <a:t>SOBRENOME, Nome abreviado. </a:t>
            </a:r>
            <a:r>
              <a:rPr b="1" lang="pt-BR" sz="800">
                <a:solidFill>
                  <a:schemeClr val="dk1"/>
                </a:solidFill>
              </a:rPr>
              <a:t>Título do livro</a:t>
            </a:r>
            <a:r>
              <a:rPr lang="pt-BR" sz="800">
                <a:solidFill>
                  <a:schemeClr val="dk1"/>
                </a:solidFill>
              </a:rPr>
              <a:t>: subtítulo. Edição. Local de publicação: Editora, ano.</a:t>
            </a:r>
            <a:endParaRPr sz="800">
              <a:solidFill>
                <a:schemeClr val="dk1"/>
              </a:solidFill>
            </a:endParaRPr>
          </a:p>
          <a:p>
            <a:pPr indent="0" lvl="0" marL="0" marR="3810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solidFill>
                  <a:schemeClr val="dk1"/>
                </a:solidFill>
              </a:rPr>
              <a:t>SOBRENOME, Nome abreviado. </a:t>
            </a:r>
            <a:r>
              <a:rPr b="1" lang="pt-BR" sz="800">
                <a:solidFill>
                  <a:schemeClr val="dk1"/>
                </a:solidFill>
              </a:rPr>
              <a:t>Título do artigo</a:t>
            </a:r>
            <a:r>
              <a:rPr lang="pt-BR" sz="800">
                <a:solidFill>
                  <a:schemeClr val="dk1"/>
                </a:solidFill>
              </a:rPr>
              <a:t>. Nome da Revista, Local, v. número, n. número, p. página inicial-final, mês e ano.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331357" y="8820870"/>
            <a:ext cx="3129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rgbClr val="1C4587"/>
                </a:solidFill>
              </a:rPr>
              <a:t>Referência</a:t>
            </a:r>
            <a:endParaRPr b="1" sz="1300">
              <a:solidFill>
                <a:srgbClr val="1C4587"/>
              </a:solidFill>
            </a:endParaRPr>
          </a:p>
        </p:txBody>
      </p:sp>
      <p:sp>
        <p:nvSpPr>
          <p:cNvPr id="107" name="Google Shape;107;p13"/>
          <p:cNvSpPr/>
          <p:nvPr/>
        </p:nvSpPr>
        <p:spPr>
          <a:xfrm flipH="1" rot="5400000">
            <a:off x="3714850" y="5810351"/>
            <a:ext cx="30900" cy="66669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-50" y="10019125"/>
            <a:ext cx="75597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solidFill>
                  <a:srgbClr val="1C4587"/>
                </a:solidFill>
              </a:rPr>
              <a:t>IFSP Cubatão - 27 a 29 de novembro de 2026</a:t>
            </a:r>
            <a:endParaRPr b="1" sz="1200">
              <a:solidFill>
                <a:srgbClr val="1C4587"/>
              </a:solidFill>
            </a:endParaRPr>
          </a:p>
        </p:txBody>
      </p:sp>
      <p:pic>
        <p:nvPicPr>
          <p:cNvPr id="109" name="Google Shape;109;p13" title="WhatsApp-Image-2026-06-15-at-14.5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6932" y="-61211"/>
            <a:ext cx="1067844" cy="106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