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7"/>
    <a:srgbClr val="93BA19"/>
    <a:srgbClr val="F4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7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1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12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43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9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5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8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5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2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3D3D-8CE6-4DDE-9E43-462F3C8A54EA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9D5D-8756-4548-839F-C01A5AA63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0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A73D3D-8CE6-4DDE-9E43-462F3C8A54EA}" type="datetimeFigureOut">
              <a:rPr lang="pt-BR" smtClean="0"/>
              <a:pPr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F129D5D-8756-4548-839F-C01A5AA635F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45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8257612" y="2135188"/>
            <a:ext cx="199363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 smtClean="0">
                <a:solidFill>
                  <a:srgbClr val="114377"/>
                </a:solidFill>
              </a:rPr>
              <a:t>TÍTULO DO TRABALHO – Fonte </a:t>
            </a:r>
            <a:r>
              <a:rPr lang="pt-BR" altLang="pt-BR" sz="6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6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6000" b="1" dirty="0" smtClean="0">
                <a:solidFill>
                  <a:srgbClr val="114377"/>
                </a:solidFill>
              </a:rPr>
              <a:t>, 60pt</a:t>
            </a:r>
            <a:endParaRPr lang="pt-BR" altLang="pt-BR" sz="6000" b="1" dirty="0">
              <a:solidFill>
                <a:srgbClr val="114377"/>
              </a:solidFill>
            </a:endParaRPr>
          </a:p>
          <a:p>
            <a:pPr algn="ctr" eaLnBrk="1" hangingPunct="1"/>
            <a:r>
              <a:rPr lang="pt-BR" altLang="pt-BR" sz="5000" b="1" dirty="0" smtClean="0"/>
              <a:t>Subtítulo do trabalho – Fonte </a:t>
            </a:r>
            <a:r>
              <a:rPr lang="pt-BR" altLang="pt-BR" sz="5000" b="1" dirty="0" smtClean="0"/>
              <a:t>Arial, </a:t>
            </a:r>
            <a:r>
              <a:rPr lang="pt-BR" altLang="pt-BR" sz="5000" b="1" dirty="0" err="1" smtClean="0"/>
              <a:t>Bold</a:t>
            </a:r>
            <a:r>
              <a:rPr lang="pt-BR" altLang="pt-BR" sz="5000" b="1" dirty="0" smtClean="0"/>
              <a:t>, 50pt</a:t>
            </a:r>
            <a:endParaRPr lang="pt-BR" altLang="pt-BR" sz="5000" dirty="0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0307640" y="795567"/>
            <a:ext cx="1722119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4500" b="1" dirty="0" smtClean="0">
                <a:solidFill>
                  <a:srgbClr val="114377"/>
                </a:solidFill>
              </a:rPr>
              <a:t>PREENCHA AQUI O EIXO TEMÁTICO – Fonte </a:t>
            </a:r>
            <a:r>
              <a:rPr lang="pt-BR" altLang="pt-BR" sz="45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45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4500" b="1" dirty="0" smtClean="0">
                <a:solidFill>
                  <a:srgbClr val="114377"/>
                </a:solidFill>
              </a:rPr>
              <a:t>, 45PT</a:t>
            </a:r>
            <a:endParaRPr lang="pt-BR" altLang="pt-BR" sz="4500" dirty="0">
              <a:solidFill>
                <a:srgbClr val="114377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763000" y="4804540"/>
            <a:ext cx="19430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dirty="0" smtClean="0"/>
              <a:t>Instituição, Autor – </a:t>
            </a:r>
            <a:r>
              <a:rPr lang="pt-BR" altLang="pt-BR" sz="4000" dirty="0" err="1" smtClean="0"/>
              <a:t>email</a:t>
            </a:r>
            <a:r>
              <a:rPr lang="pt-BR" altLang="pt-BR" sz="4000" dirty="0"/>
              <a:t> </a:t>
            </a:r>
            <a:r>
              <a:rPr lang="pt-BR" altLang="pt-BR" sz="4000" dirty="0" smtClean="0"/>
              <a:t>– Fonte </a:t>
            </a:r>
            <a:r>
              <a:rPr lang="pt-BR" altLang="pt-BR" sz="4000" dirty="0" smtClean="0"/>
              <a:t>Arial, </a:t>
            </a:r>
            <a:r>
              <a:rPr lang="pt-BR" altLang="pt-BR" sz="4000" dirty="0" smtClean="0"/>
              <a:t>Regular, 40pt</a:t>
            </a:r>
          </a:p>
          <a:p>
            <a:pPr algn="ctr"/>
            <a:r>
              <a:rPr lang="pt-BR" altLang="pt-BR" sz="4000" dirty="0"/>
              <a:t>Instituição, Autor – </a:t>
            </a:r>
            <a:r>
              <a:rPr lang="pt-BR" altLang="pt-BR" sz="4000" dirty="0" err="1"/>
              <a:t>email</a:t>
            </a:r>
            <a:r>
              <a:rPr lang="pt-BR" altLang="pt-BR" sz="4000" dirty="0"/>
              <a:t> – Fonte </a:t>
            </a:r>
            <a:r>
              <a:rPr lang="pt-BR" altLang="pt-BR" sz="4000" dirty="0" smtClean="0"/>
              <a:t>Arial, </a:t>
            </a:r>
            <a:r>
              <a:rPr lang="pt-BR" altLang="pt-BR" sz="4000" dirty="0"/>
              <a:t>Regular, </a:t>
            </a:r>
            <a:r>
              <a:rPr lang="pt-BR" altLang="pt-BR" sz="4000" dirty="0" smtClean="0"/>
              <a:t>40pt</a:t>
            </a:r>
            <a:endParaRPr lang="pt-BR" altLang="pt-BR" sz="4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663" y="6981449"/>
            <a:ext cx="125745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 smtClean="0">
                <a:solidFill>
                  <a:srgbClr val="114377"/>
                </a:solidFill>
              </a:rPr>
              <a:t>Introdução – Fonte 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5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, 50pt</a:t>
            </a:r>
            <a:endParaRPr lang="pt-BR" altLang="pt-BR" sz="5000" b="1" dirty="0">
              <a:solidFill>
                <a:srgbClr val="114377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4663" y="8172075"/>
            <a:ext cx="13317537" cy="91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b="1" dirty="0" smtClean="0"/>
              <a:t>Fonte Arial, tamanho 36 a 40</a:t>
            </a:r>
            <a:r>
              <a:rPr lang="pt-BR" sz="3600" dirty="0" smtClean="0"/>
              <a:t>, espaçamento simples, </a:t>
            </a:r>
            <a:r>
              <a:rPr lang="pt-BR" sz="3600" dirty="0" err="1" smtClean="0"/>
              <a:t>Lorem</a:t>
            </a:r>
            <a:r>
              <a:rPr lang="pt-BR" sz="3600" dirty="0" smtClean="0"/>
              <a:t> </a:t>
            </a:r>
            <a:r>
              <a:rPr lang="pt-BR" sz="3600" dirty="0"/>
              <a:t>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in magna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 smtClean="0"/>
              <a:t>sodales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 smtClean="0"/>
              <a:t>Lorem</a:t>
            </a:r>
            <a:r>
              <a:rPr lang="pt-BR" sz="3600" dirty="0" smtClean="0"/>
              <a:t> </a:t>
            </a:r>
            <a:r>
              <a:rPr lang="pt-BR" sz="3600" dirty="0"/>
              <a:t>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</a:t>
            </a:r>
            <a:r>
              <a:rPr lang="pt-BR" sz="3600" dirty="0"/>
              <a:t>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 smtClean="0"/>
              <a:t>ornare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(</a:t>
            </a:r>
            <a:r>
              <a:rPr lang="pt-BR" sz="3600" b="1" dirty="0" smtClean="0"/>
              <a:t>Fonte </a:t>
            </a:r>
            <a:r>
              <a:rPr lang="pt-BR" sz="3600" b="1" dirty="0" smtClean="0"/>
              <a:t>Arial, </a:t>
            </a:r>
            <a:r>
              <a:rPr lang="pt-BR" sz="3600" b="1" dirty="0" smtClean="0"/>
              <a:t>Regular, 36pt</a:t>
            </a:r>
            <a:r>
              <a:rPr lang="pt-BR" sz="3600" dirty="0" smtClean="0"/>
              <a:t>)</a:t>
            </a:r>
            <a:endParaRPr lang="pt-BR" sz="3600" dirty="0"/>
          </a:p>
          <a:p>
            <a:pPr indent="180000" algn="just" eaLnBrk="1">
              <a:defRPr/>
            </a:pPr>
            <a:endParaRPr lang="pt-BR" sz="3200" dirty="0" smtClean="0"/>
          </a:p>
          <a:p>
            <a:pPr indent="180000" algn="just"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4663" y="17952103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 smtClean="0">
                <a:solidFill>
                  <a:srgbClr val="114377"/>
                </a:solidFill>
              </a:rPr>
              <a:t>Metodologia – Fonte 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5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, 50pt</a:t>
            </a:r>
            <a:endParaRPr lang="pt-BR" altLang="pt-BR" sz="5000" b="1" dirty="0">
              <a:solidFill>
                <a:srgbClr val="114377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4663" y="19035713"/>
            <a:ext cx="13317537" cy="1137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 smtClean="0"/>
              <a:t>eleifend</a:t>
            </a:r>
            <a:r>
              <a:rPr lang="pt-BR" sz="3600" dirty="0" smtClean="0"/>
              <a:t>.</a:t>
            </a:r>
            <a:endParaRPr lang="pt-BR" sz="3600" dirty="0"/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</a:t>
            </a:r>
            <a:endParaRPr lang="pt-BR" sz="3600" dirty="0" smtClean="0"/>
          </a:p>
          <a:p>
            <a:pPr indent="180000" algn="just" eaLnBrk="1">
              <a:defRPr/>
            </a:pPr>
            <a:r>
              <a:rPr lang="pt-BR" sz="3600" dirty="0" err="1" smtClean="0"/>
              <a:t>Lorem</a:t>
            </a:r>
            <a:r>
              <a:rPr lang="pt-BR" sz="3600" dirty="0" smtClean="0"/>
              <a:t> </a:t>
            </a:r>
            <a:r>
              <a:rPr lang="pt-BR" sz="3600" dirty="0"/>
              <a:t>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</a:t>
            </a:r>
            <a:r>
              <a:rPr lang="pt-BR" sz="3600" dirty="0"/>
              <a:t>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 smtClean="0"/>
              <a:t>ornare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(</a:t>
            </a:r>
            <a:r>
              <a:rPr lang="pt-BR" sz="3600" b="1" dirty="0" smtClean="0"/>
              <a:t>Fonte </a:t>
            </a:r>
            <a:r>
              <a:rPr lang="pt-BR" sz="3600" b="1" dirty="0" smtClean="0"/>
              <a:t>Arial, </a:t>
            </a:r>
            <a:r>
              <a:rPr lang="pt-BR" sz="3600" b="1" dirty="0" smtClean="0"/>
              <a:t>Regular, 36pt)</a:t>
            </a:r>
            <a:endParaRPr lang="pt-BR" sz="3600" b="1" dirty="0"/>
          </a:p>
          <a:p>
            <a:pPr indent="180000" algn="just" eaLnBrk="1">
              <a:defRPr/>
            </a:pPr>
            <a:endParaRPr lang="pt-BR" sz="3200" dirty="0" smtClean="0"/>
          </a:p>
          <a:p>
            <a:pPr indent="180000" algn="just"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74663" y="39377938"/>
            <a:ext cx="1331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400" b="1" i="1" dirty="0">
                <a:solidFill>
                  <a:srgbClr val="114377"/>
                </a:solidFill>
                <a:latin typeface="Arial" panose="020B0604020202020204" pitchFamily="34" charset="0"/>
              </a:rPr>
              <a:t>Legenda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474663" y="30830838"/>
            <a:ext cx="13317537" cy="8128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954250" y="6981449"/>
            <a:ext cx="125745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 smtClean="0">
                <a:solidFill>
                  <a:srgbClr val="114377"/>
                </a:solidFill>
              </a:rPr>
              <a:t>Desenvolvimento – Fonte 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5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, 50pt</a:t>
            </a:r>
            <a:endParaRPr lang="pt-BR" altLang="pt-BR" sz="5000" b="1" dirty="0">
              <a:solidFill>
                <a:srgbClr val="114377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954250" y="8308599"/>
            <a:ext cx="13239747" cy="903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in magna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 smtClean="0"/>
              <a:t>sodales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 smtClean="0"/>
              <a:t>Lorem</a:t>
            </a:r>
            <a:r>
              <a:rPr lang="pt-BR" sz="3600" dirty="0" smtClean="0"/>
              <a:t> </a:t>
            </a:r>
            <a:r>
              <a:rPr lang="pt-BR" sz="3600" dirty="0"/>
              <a:t>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</a:t>
            </a:r>
            <a:r>
              <a:rPr lang="pt-BR" sz="3600" dirty="0"/>
              <a:t>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 smtClean="0"/>
              <a:t>ornare</a:t>
            </a:r>
            <a:r>
              <a:rPr lang="pt-BR" sz="3600" dirty="0" smtClean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.</a:t>
            </a:r>
          </a:p>
          <a:p>
            <a:pPr indent="180000" algn="just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(</a:t>
            </a:r>
            <a:r>
              <a:rPr lang="pt-BR" sz="3600" b="1" dirty="0" smtClean="0"/>
              <a:t>Fonte </a:t>
            </a:r>
            <a:r>
              <a:rPr lang="pt-BR" sz="3600" b="1" dirty="0" smtClean="0"/>
              <a:t>Arial, </a:t>
            </a:r>
            <a:r>
              <a:rPr lang="pt-BR" sz="3600" b="1" dirty="0" smtClean="0"/>
              <a:t>Regular, 36pt)</a:t>
            </a:r>
            <a:endParaRPr lang="pt-BR" sz="3600" b="1" dirty="0"/>
          </a:p>
          <a:p>
            <a:pPr indent="180000" algn="just" eaLnBrk="1">
              <a:defRPr/>
            </a:pPr>
            <a:endParaRPr lang="pt-BR" sz="3200" dirty="0" smtClean="0"/>
          </a:p>
          <a:p>
            <a:pPr indent="180000" algn="just"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954250" y="20369213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 smtClean="0">
                <a:solidFill>
                  <a:srgbClr val="114377"/>
                </a:solidFill>
              </a:rPr>
              <a:t>Conclusão – Fonte 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5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, 50pt</a:t>
            </a:r>
            <a:endParaRPr lang="pt-BR" altLang="pt-BR" sz="5000" b="1" dirty="0">
              <a:solidFill>
                <a:srgbClr val="114377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954250" y="21721764"/>
            <a:ext cx="13317537" cy="85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 eaLnBrk="1">
              <a:defRPr/>
            </a:pP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varius</a:t>
            </a:r>
            <a:r>
              <a:rPr lang="pt-BR" sz="3600" dirty="0"/>
              <a:t>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mauris</a:t>
            </a:r>
            <a:r>
              <a:rPr lang="pt-BR" sz="3600" dirty="0"/>
              <a:t>,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. </a:t>
            </a:r>
            <a:r>
              <a:rPr lang="pt-BR" sz="3600" dirty="0" err="1"/>
              <a:t>Praesent</a:t>
            </a:r>
            <a:r>
              <a:rPr lang="pt-BR" sz="3600" dirty="0"/>
              <a:t> </a:t>
            </a:r>
            <a:r>
              <a:rPr lang="pt-BR" sz="3600" dirty="0" err="1"/>
              <a:t>rutrum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 eu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volutpat</a:t>
            </a:r>
            <a:r>
              <a:rPr lang="pt-BR" sz="3600" dirty="0"/>
              <a:t>. </a:t>
            </a:r>
            <a:r>
              <a:rPr lang="pt-BR" sz="3600" dirty="0" err="1"/>
              <a:t>Fusce</a:t>
            </a:r>
            <a:r>
              <a:rPr lang="pt-BR" sz="3600" dirty="0"/>
              <a:t> vitae </a:t>
            </a:r>
            <a:r>
              <a:rPr lang="pt-BR" sz="3600" dirty="0" err="1"/>
              <a:t>venenatis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, et </a:t>
            </a:r>
            <a:r>
              <a:rPr lang="pt-BR" sz="3600" dirty="0" err="1"/>
              <a:t>ultricies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habitant</a:t>
            </a:r>
            <a:r>
              <a:rPr lang="pt-BR" sz="3600" dirty="0"/>
              <a:t>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</a:t>
            </a:r>
            <a:r>
              <a:rPr lang="pt-BR" sz="3600" dirty="0" err="1"/>
              <a:t>senectus</a:t>
            </a:r>
            <a:r>
              <a:rPr lang="pt-BR" sz="3600" dirty="0"/>
              <a:t> et </a:t>
            </a:r>
            <a:r>
              <a:rPr lang="pt-BR" sz="3600" dirty="0" err="1"/>
              <a:t>netus</a:t>
            </a:r>
            <a:r>
              <a:rPr lang="pt-BR" sz="3600" dirty="0"/>
              <a:t> et </a:t>
            </a:r>
            <a:r>
              <a:rPr lang="pt-BR" sz="3600" dirty="0" err="1"/>
              <a:t>malesuada</a:t>
            </a:r>
            <a:r>
              <a:rPr lang="pt-BR" sz="3600" dirty="0"/>
              <a:t> fames ac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massa, </a:t>
            </a:r>
            <a:r>
              <a:rPr lang="pt-BR" sz="3600" dirty="0" err="1"/>
              <a:t>maximus</a:t>
            </a:r>
            <a:r>
              <a:rPr lang="pt-BR" sz="3600" dirty="0"/>
              <a:t> quis </a:t>
            </a:r>
            <a:r>
              <a:rPr lang="pt-BR" sz="3600" dirty="0" err="1"/>
              <a:t>leo</a:t>
            </a:r>
            <a:r>
              <a:rPr lang="pt-BR" sz="3600" dirty="0"/>
              <a:t> eu, </a:t>
            </a:r>
            <a:r>
              <a:rPr lang="pt-BR" sz="3600" dirty="0" err="1"/>
              <a:t>aliquet</a:t>
            </a:r>
            <a:r>
              <a:rPr lang="pt-BR" sz="3600" dirty="0"/>
              <a:t> </a:t>
            </a:r>
            <a:r>
              <a:rPr lang="pt-BR" sz="3600" dirty="0" err="1"/>
              <a:t>eleifend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. </a:t>
            </a:r>
            <a:r>
              <a:rPr lang="pt-BR" sz="3600" dirty="0" err="1"/>
              <a:t>Etiam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est, </a:t>
            </a:r>
            <a:r>
              <a:rPr lang="pt-BR" sz="3600" dirty="0" err="1"/>
              <a:t>auctor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mattis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cursus</a:t>
            </a:r>
            <a:r>
              <a:rPr lang="pt-BR" sz="3600" dirty="0"/>
              <a:t> </a:t>
            </a:r>
            <a:r>
              <a:rPr lang="pt-BR" sz="3600" dirty="0" err="1"/>
              <a:t>purus</a:t>
            </a:r>
            <a:r>
              <a:rPr lang="pt-BR" sz="3600" dirty="0"/>
              <a:t>. </a:t>
            </a:r>
            <a:r>
              <a:rPr lang="pt-BR" sz="3600" dirty="0" err="1"/>
              <a:t>Nulla</a:t>
            </a:r>
            <a:r>
              <a:rPr lang="pt-BR" sz="3600" dirty="0"/>
              <a:t> </a:t>
            </a:r>
            <a:r>
              <a:rPr lang="pt-BR" sz="3600" dirty="0" err="1" smtClean="0"/>
              <a:t>eleifend</a:t>
            </a:r>
            <a:r>
              <a:rPr lang="pt-BR" sz="3600" dirty="0" smtClean="0"/>
              <a:t>.</a:t>
            </a:r>
            <a:endParaRPr lang="pt-BR" sz="3600" dirty="0"/>
          </a:p>
          <a:p>
            <a:pPr indent="180000" algn="just" eaLnBrk="1">
              <a:defRPr/>
            </a:pPr>
            <a:r>
              <a:rPr lang="pt-BR" sz="3600" dirty="0" err="1" smtClean="0"/>
              <a:t>Lorem</a:t>
            </a:r>
            <a:r>
              <a:rPr lang="pt-BR" sz="3600" dirty="0" smtClean="0"/>
              <a:t> </a:t>
            </a:r>
            <a:r>
              <a:rPr lang="pt-BR" sz="3600" dirty="0"/>
              <a:t>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</a:t>
            </a:r>
            <a:r>
              <a:rPr lang="pt-BR" sz="3600" dirty="0"/>
              <a:t>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 smtClean="0"/>
              <a:t>ornare</a:t>
            </a:r>
            <a:r>
              <a:rPr lang="pt-BR" sz="3600" dirty="0" smtClean="0"/>
              <a:t>.</a:t>
            </a:r>
          </a:p>
          <a:p>
            <a:pPr indent="180000" algn="just" eaLnBrk="1">
              <a:defRPr/>
            </a:pPr>
            <a:r>
              <a:rPr lang="pt-BR" sz="3600" dirty="0" err="1"/>
              <a:t>Morbi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elementum</a:t>
            </a:r>
            <a:r>
              <a:rPr lang="pt-BR" sz="3600" dirty="0"/>
              <a:t> </a:t>
            </a:r>
            <a:r>
              <a:rPr lang="pt-BR" sz="3600" dirty="0" err="1"/>
              <a:t>nisi</a:t>
            </a:r>
            <a:r>
              <a:rPr lang="pt-BR" sz="3600" dirty="0"/>
              <a:t>, quis </a:t>
            </a:r>
            <a:r>
              <a:rPr lang="pt-BR" sz="3600" dirty="0" err="1"/>
              <a:t>dapibus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/>
              <a:t>. In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porttitor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, </a:t>
            </a:r>
            <a:r>
              <a:rPr lang="pt-BR" sz="3600" dirty="0" err="1"/>
              <a:t>maximus</a:t>
            </a:r>
            <a:r>
              <a:rPr lang="pt-BR" sz="3600" dirty="0"/>
              <a:t> </a:t>
            </a:r>
            <a:r>
              <a:rPr lang="pt-BR" sz="3600" dirty="0" err="1"/>
              <a:t>ornare</a:t>
            </a:r>
            <a:r>
              <a:rPr lang="pt-BR" sz="3600" dirty="0"/>
              <a:t> </a:t>
            </a:r>
            <a:r>
              <a:rPr lang="pt-BR" sz="3600" dirty="0" err="1"/>
              <a:t>nulla</a:t>
            </a:r>
            <a:r>
              <a:rPr lang="pt-BR" sz="3600" dirty="0" smtClean="0"/>
              <a:t>. (</a:t>
            </a:r>
            <a:r>
              <a:rPr lang="pt-BR" sz="3600" b="1" dirty="0" smtClean="0"/>
              <a:t>Fonte </a:t>
            </a:r>
            <a:r>
              <a:rPr lang="pt-BR" sz="3600" b="1" dirty="0" smtClean="0"/>
              <a:t>Arial, </a:t>
            </a:r>
            <a:r>
              <a:rPr lang="pt-BR" sz="3600" b="1" dirty="0" smtClean="0"/>
              <a:t>Regular, 36pt</a:t>
            </a:r>
            <a:r>
              <a:rPr lang="pt-BR" sz="3600" dirty="0" smtClean="0"/>
              <a:t>)</a:t>
            </a:r>
            <a:endParaRPr lang="pt-BR" sz="3600" dirty="0"/>
          </a:p>
          <a:p>
            <a:pPr indent="180000" algn="just" eaLnBrk="1">
              <a:defRPr/>
            </a:pPr>
            <a:endParaRPr lang="pt-BR" sz="3200" dirty="0" smtClean="0"/>
          </a:p>
          <a:p>
            <a:pPr indent="180000" algn="just"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endParaRPr lang="pt-BR" altLang="pt-BR" sz="4000" dirty="0" smtClean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pt-BR" altLang="pt-BR" sz="4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954250" y="30830838"/>
            <a:ext cx="13317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7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63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4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3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31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pt-BR" altLang="pt-BR" sz="5000" b="1" dirty="0" smtClean="0">
                <a:solidFill>
                  <a:srgbClr val="114377"/>
                </a:solidFill>
              </a:rPr>
              <a:t>Bibliografia – Fonte 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Arial, </a:t>
            </a:r>
            <a:r>
              <a:rPr lang="pt-BR" altLang="pt-BR" sz="5000" b="1" dirty="0" err="1" smtClean="0">
                <a:solidFill>
                  <a:srgbClr val="114377"/>
                </a:solidFill>
              </a:rPr>
              <a:t>Bold</a:t>
            </a:r>
            <a:r>
              <a:rPr lang="pt-BR" altLang="pt-BR" sz="5000" b="1" dirty="0" smtClean="0">
                <a:solidFill>
                  <a:srgbClr val="114377"/>
                </a:solidFill>
              </a:rPr>
              <a:t>, 50pt</a:t>
            </a:r>
            <a:endParaRPr lang="pt-BR" altLang="pt-BR" sz="5000" b="1" dirty="0">
              <a:solidFill>
                <a:srgbClr val="114377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954250" y="32459525"/>
            <a:ext cx="13317537" cy="58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180000" algn="just">
              <a:defRPr/>
            </a:pPr>
            <a:r>
              <a:rPr lang="pt-BR" altLang="pt-BR" sz="3000" dirty="0"/>
              <a:t>BIBLIOGRAFIA, segundo padrão </a:t>
            </a:r>
            <a:r>
              <a:rPr lang="pt-BR" altLang="pt-BR" sz="3000" dirty="0" smtClean="0"/>
              <a:t>ABNT (Fonte </a:t>
            </a:r>
            <a:r>
              <a:rPr lang="pt-BR" altLang="pt-BR" sz="3000" dirty="0" smtClean="0"/>
              <a:t>Arial, </a:t>
            </a:r>
            <a:r>
              <a:rPr lang="pt-BR" altLang="pt-BR" sz="3000" dirty="0" smtClean="0"/>
              <a:t>30pt)</a:t>
            </a:r>
            <a:endParaRPr lang="pt-BR" altLang="pt-BR" sz="3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1006</Words>
  <Application>Microsoft Office PowerPoint</Application>
  <PresentationFormat>Personalizar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Microsoft YaHei</vt:lpstr>
      <vt:lpstr>MS PGothic</vt:lpstr>
      <vt:lpstr>Arial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Elayne Kanashiro</cp:lastModifiedBy>
  <cp:revision>5</cp:revision>
  <dcterms:created xsi:type="dcterms:W3CDTF">2018-01-18T04:12:00Z</dcterms:created>
  <dcterms:modified xsi:type="dcterms:W3CDTF">2018-03-23T11:00:11Z</dcterms:modified>
</cp:coreProperties>
</file>