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7"/>
    <a:srgbClr val="93BA19"/>
    <a:srgbClr val="F4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7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10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12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43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99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53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50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89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58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29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15/01/2020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08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A73D3D-8CE6-4DDE-9E43-462F3C8A54EA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F129D5D-8756-4548-839F-C01A5AA635F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45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F00D20E9-BBA5-443F-9005-FC321F488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" y="2191"/>
            <a:ext cx="28797504" cy="43196256"/>
          </a:xfrm>
          <a:prstGeom prst="rect">
            <a:avLst/>
          </a:prstGeom>
        </p:spPr>
      </p:pic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9615206" y="1982788"/>
            <a:ext cx="1857879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6000" b="1" dirty="0">
                <a:solidFill>
                  <a:srgbClr val="114377"/>
                </a:solidFill>
              </a:rPr>
              <a:t>TÍTULO – Fonte Arial, </a:t>
            </a:r>
            <a:r>
              <a:rPr lang="pt-BR" altLang="pt-BR" sz="6000" b="1" dirty="0" err="1">
                <a:solidFill>
                  <a:srgbClr val="114377"/>
                </a:solidFill>
              </a:rPr>
              <a:t>Bold</a:t>
            </a:r>
            <a:r>
              <a:rPr lang="pt-BR" altLang="pt-BR" sz="6000" b="1" dirty="0">
                <a:solidFill>
                  <a:srgbClr val="114377"/>
                </a:solidFill>
              </a:rPr>
              <a:t>, 60pt</a:t>
            </a:r>
          </a:p>
          <a:p>
            <a:pPr algn="ctr" eaLnBrk="1" hangingPunct="1"/>
            <a:r>
              <a:rPr lang="pt-BR" altLang="pt-BR" sz="5000" b="1" dirty="0"/>
              <a:t>Subtítulo do trabalho – Fonte Arial, </a:t>
            </a:r>
            <a:r>
              <a:rPr lang="pt-BR" altLang="pt-BR" sz="5000" b="1" dirty="0" err="1"/>
              <a:t>Bold</a:t>
            </a:r>
            <a:r>
              <a:rPr lang="pt-BR" altLang="pt-BR" sz="5000" b="1" dirty="0"/>
              <a:t>, 50pt</a:t>
            </a:r>
            <a:endParaRPr lang="pt-BR" altLang="pt-BR" sz="5000" dirty="0"/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9947786" y="1041916"/>
            <a:ext cx="179136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500" b="1" dirty="0">
                <a:solidFill>
                  <a:srgbClr val="114377"/>
                </a:solidFill>
              </a:rPr>
              <a:t>EIXO TEMÁTICO – Fonte Arial, </a:t>
            </a:r>
            <a:r>
              <a:rPr lang="pt-BR" altLang="pt-BR" sz="4500" b="1" dirty="0" err="1">
                <a:solidFill>
                  <a:srgbClr val="114377"/>
                </a:solidFill>
              </a:rPr>
              <a:t>Bold</a:t>
            </a:r>
            <a:r>
              <a:rPr lang="pt-BR" altLang="pt-BR" sz="4500" b="1" dirty="0">
                <a:solidFill>
                  <a:srgbClr val="114377"/>
                </a:solidFill>
              </a:rPr>
              <a:t>, 45PT</a:t>
            </a:r>
            <a:endParaRPr lang="pt-BR" altLang="pt-BR" sz="4500" dirty="0">
              <a:solidFill>
                <a:srgbClr val="114377"/>
              </a:soli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9615206" y="4398140"/>
            <a:ext cx="1857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dirty="0"/>
              <a:t>Instituição, Autor – </a:t>
            </a:r>
            <a:r>
              <a:rPr lang="pt-BR" altLang="pt-BR" sz="4000" dirty="0" err="1"/>
              <a:t>email</a:t>
            </a:r>
            <a:r>
              <a:rPr lang="pt-BR" altLang="pt-BR" sz="4000" dirty="0"/>
              <a:t> – Fonte Arial, Regular, 40pt</a:t>
            </a:r>
          </a:p>
          <a:p>
            <a:pPr algn="ctr"/>
            <a:r>
              <a:rPr lang="pt-BR" altLang="pt-BR" sz="4000" dirty="0"/>
              <a:t>Instituição, Autor – </a:t>
            </a:r>
            <a:r>
              <a:rPr lang="pt-BR" altLang="pt-BR" sz="4000" dirty="0" err="1"/>
              <a:t>email</a:t>
            </a:r>
            <a:r>
              <a:rPr lang="pt-BR" altLang="pt-BR" sz="4000" dirty="0"/>
              <a:t> – Fonte Arial, Regular, 40pt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4663" y="7626905"/>
            <a:ext cx="125745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7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63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4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3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31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pt-BR" altLang="pt-BR" sz="5000" b="1" dirty="0">
                <a:solidFill>
                  <a:srgbClr val="114377"/>
                </a:solidFill>
              </a:rPr>
              <a:t>Introdução – Fonte Arial, </a:t>
            </a:r>
            <a:r>
              <a:rPr lang="pt-BR" altLang="pt-BR" sz="5000" b="1" dirty="0" err="1">
                <a:solidFill>
                  <a:srgbClr val="114377"/>
                </a:solidFill>
              </a:rPr>
              <a:t>Bold</a:t>
            </a:r>
            <a:r>
              <a:rPr lang="pt-BR" altLang="pt-BR" sz="5000" b="1" dirty="0">
                <a:solidFill>
                  <a:srgbClr val="114377"/>
                </a:solidFill>
              </a:rPr>
              <a:t>, 50pt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4663" y="8817531"/>
            <a:ext cx="13317537" cy="917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180000" algn="just" eaLnBrk="1">
              <a:defRPr/>
            </a:pPr>
            <a:r>
              <a:rPr lang="pt-BR" sz="3600" b="1" dirty="0"/>
              <a:t>Fonte Arial, tamanho 36 a 40</a:t>
            </a:r>
            <a:r>
              <a:rPr lang="pt-BR" sz="3600" dirty="0"/>
              <a:t>, espaçamento simples,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varius</a:t>
            </a:r>
            <a:r>
              <a:rPr lang="pt-BR" sz="3600" dirty="0"/>
              <a:t>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mauris</a:t>
            </a:r>
            <a:r>
              <a:rPr lang="pt-BR" sz="3600" dirty="0"/>
              <a:t>,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. </a:t>
            </a:r>
            <a:r>
              <a:rPr lang="pt-BR" sz="3600" dirty="0" err="1"/>
              <a:t>Praesent</a:t>
            </a:r>
            <a:r>
              <a:rPr lang="pt-BR" sz="3600" dirty="0"/>
              <a:t> </a:t>
            </a:r>
            <a:r>
              <a:rPr lang="pt-BR" sz="3600" dirty="0" err="1"/>
              <a:t>rutrum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 eu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volutpat</a:t>
            </a:r>
            <a:r>
              <a:rPr lang="pt-BR" sz="3600" dirty="0"/>
              <a:t>. </a:t>
            </a:r>
            <a:r>
              <a:rPr lang="pt-BR" sz="3600" dirty="0" err="1"/>
              <a:t>Fusce</a:t>
            </a:r>
            <a:r>
              <a:rPr lang="pt-BR" sz="3600" dirty="0"/>
              <a:t> vitae </a:t>
            </a:r>
            <a:r>
              <a:rPr lang="pt-BR" sz="3600" dirty="0" err="1"/>
              <a:t>venenatis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, et </a:t>
            </a:r>
            <a:r>
              <a:rPr lang="pt-BR" sz="3600" dirty="0" err="1"/>
              <a:t>ultricies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habitant</a:t>
            </a:r>
            <a:r>
              <a:rPr lang="pt-BR" sz="3600" dirty="0"/>
              <a:t>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</a:t>
            </a:r>
            <a:r>
              <a:rPr lang="pt-BR" sz="3600" dirty="0" err="1"/>
              <a:t>senectus</a:t>
            </a:r>
            <a:r>
              <a:rPr lang="pt-BR" sz="3600" dirty="0"/>
              <a:t> et </a:t>
            </a:r>
            <a:r>
              <a:rPr lang="pt-BR" sz="3600" dirty="0" err="1"/>
              <a:t>netus</a:t>
            </a:r>
            <a:r>
              <a:rPr lang="pt-BR" sz="3600" dirty="0"/>
              <a:t> et </a:t>
            </a:r>
            <a:r>
              <a:rPr lang="pt-BR" sz="3600" dirty="0" err="1"/>
              <a:t>malesuada</a:t>
            </a:r>
            <a:r>
              <a:rPr lang="pt-BR" sz="3600" dirty="0"/>
              <a:t> fames ac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massa, </a:t>
            </a:r>
            <a:r>
              <a:rPr lang="pt-BR" sz="3600" dirty="0" err="1"/>
              <a:t>maximus</a:t>
            </a:r>
            <a:r>
              <a:rPr lang="pt-BR" sz="3600" dirty="0"/>
              <a:t> quis </a:t>
            </a:r>
            <a:r>
              <a:rPr lang="pt-BR" sz="3600" dirty="0" err="1"/>
              <a:t>leo</a:t>
            </a:r>
            <a:r>
              <a:rPr lang="pt-BR" sz="3600" dirty="0"/>
              <a:t> eu, </a:t>
            </a:r>
            <a:r>
              <a:rPr lang="pt-BR" sz="3600" dirty="0" err="1"/>
              <a:t>aliquet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est, </a:t>
            </a:r>
            <a:r>
              <a:rPr lang="pt-BR" sz="3600" dirty="0" err="1"/>
              <a:t>auctor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mattis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cursus</a:t>
            </a:r>
            <a:r>
              <a:rPr lang="pt-BR" sz="3600" dirty="0"/>
              <a:t> </a:t>
            </a:r>
            <a:r>
              <a:rPr lang="pt-BR" sz="3600" dirty="0" err="1"/>
              <a:t>purus</a:t>
            </a:r>
            <a:r>
              <a:rPr lang="pt-BR" sz="3600" dirty="0"/>
              <a:t>. </a:t>
            </a:r>
            <a:r>
              <a:rPr lang="pt-BR" sz="3600" dirty="0" err="1"/>
              <a:t>Nulla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in magna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sodales</a:t>
            </a:r>
            <a:r>
              <a:rPr lang="pt-BR" sz="3600" dirty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(</a:t>
            </a:r>
            <a:r>
              <a:rPr lang="pt-BR" sz="3600" b="1" dirty="0"/>
              <a:t>Fonte Arial, Regular, 36pt</a:t>
            </a:r>
            <a:r>
              <a:rPr lang="pt-BR" sz="3600" dirty="0"/>
              <a:t>)</a:t>
            </a:r>
          </a:p>
          <a:p>
            <a:pPr indent="180000" algn="just" eaLnBrk="1">
              <a:defRPr/>
            </a:pPr>
            <a:endParaRPr lang="pt-BR" sz="3200" dirty="0"/>
          </a:p>
          <a:p>
            <a:pPr indent="180000" algn="just"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pt-BR" altLang="pt-BR" sz="4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4663" y="18597559"/>
            <a:ext cx="133175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7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63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4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3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31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pt-BR" altLang="pt-BR" sz="5000" b="1" dirty="0">
                <a:solidFill>
                  <a:srgbClr val="114377"/>
                </a:solidFill>
              </a:rPr>
              <a:t>Metodologia – Fonte Arial, </a:t>
            </a:r>
            <a:r>
              <a:rPr lang="pt-BR" altLang="pt-BR" sz="5000" b="1" dirty="0" err="1">
                <a:solidFill>
                  <a:srgbClr val="114377"/>
                </a:solidFill>
              </a:rPr>
              <a:t>Bold</a:t>
            </a:r>
            <a:r>
              <a:rPr lang="pt-BR" altLang="pt-BR" sz="5000" b="1" dirty="0">
                <a:solidFill>
                  <a:srgbClr val="114377"/>
                </a:solidFill>
              </a:rPr>
              <a:t>, 50pt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4663" y="19681169"/>
            <a:ext cx="13317537" cy="1137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180000" algn="just" eaLnBrk="1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varius</a:t>
            </a:r>
            <a:r>
              <a:rPr lang="pt-BR" sz="3600" dirty="0"/>
              <a:t>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mauris</a:t>
            </a:r>
            <a:r>
              <a:rPr lang="pt-BR" sz="3600" dirty="0"/>
              <a:t>,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. </a:t>
            </a:r>
            <a:r>
              <a:rPr lang="pt-BR" sz="3600" dirty="0" err="1"/>
              <a:t>Praesent</a:t>
            </a:r>
            <a:r>
              <a:rPr lang="pt-BR" sz="3600" dirty="0"/>
              <a:t> </a:t>
            </a:r>
            <a:r>
              <a:rPr lang="pt-BR" sz="3600" dirty="0" err="1"/>
              <a:t>rutrum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 eu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volutpat</a:t>
            </a:r>
            <a:r>
              <a:rPr lang="pt-BR" sz="3600" dirty="0"/>
              <a:t>. </a:t>
            </a:r>
            <a:r>
              <a:rPr lang="pt-BR" sz="3600" dirty="0" err="1"/>
              <a:t>Fusce</a:t>
            </a:r>
            <a:r>
              <a:rPr lang="pt-BR" sz="3600" dirty="0"/>
              <a:t> vitae </a:t>
            </a:r>
            <a:r>
              <a:rPr lang="pt-BR" sz="3600" dirty="0" err="1"/>
              <a:t>venenatis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, et </a:t>
            </a:r>
            <a:r>
              <a:rPr lang="pt-BR" sz="3600" dirty="0" err="1"/>
              <a:t>ultricies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habitant</a:t>
            </a:r>
            <a:r>
              <a:rPr lang="pt-BR" sz="3600" dirty="0"/>
              <a:t>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</a:t>
            </a:r>
            <a:r>
              <a:rPr lang="pt-BR" sz="3600" dirty="0" err="1"/>
              <a:t>senectus</a:t>
            </a:r>
            <a:r>
              <a:rPr lang="pt-BR" sz="3600" dirty="0"/>
              <a:t> et </a:t>
            </a:r>
            <a:r>
              <a:rPr lang="pt-BR" sz="3600" dirty="0" err="1"/>
              <a:t>netus</a:t>
            </a:r>
            <a:r>
              <a:rPr lang="pt-BR" sz="3600" dirty="0"/>
              <a:t> et </a:t>
            </a:r>
            <a:r>
              <a:rPr lang="pt-BR" sz="3600" dirty="0" err="1"/>
              <a:t>malesuada</a:t>
            </a:r>
            <a:r>
              <a:rPr lang="pt-BR" sz="3600" dirty="0"/>
              <a:t> fames ac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massa, </a:t>
            </a:r>
            <a:r>
              <a:rPr lang="pt-BR" sz="3600" dirty="0" err="1"/>
              <a:t>maximus</a:t>
            </a:r>
            <a:r>
              <a:rPr lang="pt-BR" sz="3600" dirty="0"/>
              <a:t> quis </a:t>
            </a:r>
            <a:r>
              <a:rPr lang="pt-BR" sz="3600" dirty="0" err="1"/>
              <a:t>leo</a:t>
            </a:r>
            <a:r>
              <a:rPr lang="pt-BR" sz="3600" dirty="0"/>
              <a:t> eu, </a:t>
            </a:r>
            <a:r>
              <a:rPr lang="pt-BR" sz="3600" dirty="0" err="1"/>
              <a:t>aliquet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est, </a:t>
            </a:r>
            <a:r>
              <a:rPr lang="pt-BR" sz="3600" dirty="0" err="1"/>
              <a:t>auctor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mattis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cursus</a:t>
            </a:r>
            <a:r>
              <a:rPr lang="pt-BR" sz="3600" dirty="0"/>
              <a:t> </a:t>
            </a:r>
            <a:r>
              <a:rPr lang="pt-BR" sz="3600" dirty="0" err="1"/>
              <a:t>purus</a:t>
            </a:r>
            <a:r>
              <a:rPr lang="pt-BR" sz="3600" dirty="0"/>
              <a:t>. </a:t>
            </a:r>
            <a:r>
              <a:rPr lang="pt-BR" sz="3600" dirty="0" err="1"/>
              <a:t>Nulla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.</a:t>
            </a:r>
          </a:p>
          <a:p>
            <a:pPr indent="180000" algn="just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.</a:t>
            </a:r>
          </a:p>
          <a:p>
            <a:pPr indent="180000" algn="just">
              <a:defRPr/>
            </a:pP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(</a:t>
            </a:r>
            <a:r>
              <a:rPr lang="pt-BR" sz="3600" b="1" dirty="0"/>
              <a:t>Fonte Arial, Regular, 36pt)</a:t>
            </a:r>
          </a:p>
          <a:p>
            <a:pPr indent="180000" algn="just" eaLnBrk="1">
              <a:defRPr/>
            </a:pPr>
            <a:endParaRPr lang="pt-BR" sz="3200" dirty="0"/>
          </a:p>
          <a:p>
            <a:pPr indent="180000" algn="just"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pt-BR" altLang="pt-BR" sz="4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474663" y="40023394"/>
            <a:ext cx="1331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2400" b="1" i="1" dirty="0">
                <a:solidFill>
                  <a:srgbClr val="114377"/>
                </a:solidFill>
                <a:latin typeface="Arial" panose="020B0604020202020204" pitchFamily="34" charset="0"/>
              </a:rPr>
              <a:t>Legenda</a:t>
            </a:r>
          </a:p>
        </p:txBody>
      </p:sp>
      <p:sp>
        <p:nvSpPr>
          <p:cNvPr id="12" name="Retângulo 1"/>
          <p:cNvSpPr>
            <a:spLocks noChangeArrowheads="1"/>
          </p:cNvSpPr>
          <p:nvPr/>
        </p:nvSpPr>
        <p:spPr bwMode="auto">
          <a:xfrm>
            <a:off x="474663" y="31476294"/>
            <a:ext cx="13317537" cy="8128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954250" y="7626905"/>
            <a:ext cx="125745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7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63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4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3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31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pt-BR" altLang="pt-BR" sz="5000" b="1" dirty="0">
                <a:solidFill>
                  <a:srgbClr val="114377"/>
                </a:solidFill>
              </a:rPr>
              <a:t>Desenvolvimento – Fonte Arial, </a:t>
            </a:r>
            <a:r>
              <a:rPr lang="pt-BR" altLang="pt-BR" sz="5000" b="1" dirty="0" err="1">
                <a:solidFill>
                  <a:srgbClr val="114377"/>
                </a:solidFill>
              </a:rPr>
              <a:t>Bold</a:t>
            </a:r>
            <a:r>
              <a:rPr lang="pt-BR" altLang="pt-BR" sz="5000" b="1" dirty="0">
                <a:solidFill>
                  <a:srgbClr val="114377"/>
                </a:solidFill>
              </a:rPr>
              <a:t>, 50pt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954250" y="8954055"/>
            <a:ext cx="13239747" cy="903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180000" algn="just" eaLnBrk="1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varius</a:t>
            </a:r>
            <a:r>
              <a:rPr lang="pt-BR" sz="3600" dirty="0"/>
              <a:t>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mauris</a:t>
            </a:r>
            <a:r>
              <a:rPr lang="pt-BR" sz="3600" dirty="0"/>
              <a:t>,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. </a:t>
            </a:r>
            <a:r>
              <a:rPr lang="pt-BR" sz="3600" dirty="0" err="1"/>
              <a:t>Praesent</a:t>
            </a:r>
            <a:r>
              <a:rPr lang="pt-BR" sz="3600" dirty="0"/>
              <a:t> </a:t>
            </a:r>
            <a:r>
              <a:rPr lang="pt-BR" sz="3600" dirty="0" err="1"/>
              <a:t>rutrum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 eu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volutpat</a:t>
            </a:r>
            <a:r>
              <a:rPr lang="pt-BR" sz="3600" dirty="0"/>
              <a:t>. </a:t>
            </a:r>
            <a:r>
              <a:rPr lang="pt-BR" sz="3600" dirty="0" err="1"/>
              <a:t>Fusce</a:t>
            </a:r>
            <a:r>
              <a:rPr lang="pt-BR" sz="3600" dirty="0"/>
              <a:t> vitae </a:t>
            </a:r>
            <a:r>
              <a:rPr lang="pt-BR" sz="3600" dirty="0" err="1"/>
              <a:t>venenatis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, et </a:t>
            </a:r>
            <a:r>
              <a:rPr lang="pt-BR" sz="3600" dirty="0" err="1"/>
              <a:t>ultricies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habitant</a:t>
            </a:r>
            <a:r>
              <a:rPr lang="pt-BR" sz="3600" dirty="0"/>
              <a:t>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</a:t>
            </a:r>
            <a:r>
              <a:rPr lang="pt-BR" sz="3600" dirty="0" err="1"/>
              <a:t>senectus</a:t>
            </a:r>
            <a:r>
              <a:rPr lang="pt-BR" sz="3600" dirty="0"/>
              <a:t> et </a:t>
            </a:r>
            <a:r>
              <a:rPr lang="pt-BR" sz="3600" dirty="0" err="1"/>
              <a:t>netus</a:t>
            </a:r>
            <a:r>
              <a:rPr lang="pt-BR" sz="3600" dirty="0"/>
              <a:t> et </a:t>
            </a:r>
            <a:r>
              <a:rPr lang="pt-BR" sz="3600" dirty="0" err="1"/>
              <a:t>malesuada</a:t>
            </a:r>
            <a:r>
              <a:rPr lang="pt-BR" sz="3600" dirty="0"/>
              <a:t> fames ac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massa, </a:t>
            </a:r>
            <a:r>
              <a:rPr lang="pt-BR" sz="3600" dirty="0" err="1"/>
              <a:t>maximus</a:t>
            </a:r>
            <a:r>
              <a:rPr lang="pt-BR" sz="3600" dirty="0"/>
              <a:t> quis </a:t>
            </a:r>
            <a:r>
              <a:rPr lang="pt-BR" sz="3600" dirty="0" err="1"/>
              <a:t>leo</a:t>
            </a:r>
            <a:r>
              <a:rPr lang="pt-BR" sz="3600" dirty="0"/>
              <a:t> eu, </a:t>
            </a:r>
            <a:r>
              <a:rPr lang="pt-BR" sz="3600" dirty="0" err="1"/>
              <a:t>aliquet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est, </a:t>
            </a:r>
            <a:r>
              <a:rPr lang="pt-BR" sz="3600" dirty="0" err="1"/>
              <a:t>auctor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mattis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cursus</a:t>
            </a:r>
            <a:r>
              <a:rPr lang="pt-BR" sz="3600" dirty="0"/>
              <a:t> </a:t>
            </a:r>
            <a:r>
              <a:rPr lang="pt-BR" sz="3600" dirty="0" err="1"/>
              <a:t>purus</a:t>
            </a:r>
            <a:r>
              <a:rPr lang="pt-BR" sz="3600" dirty="0"/>
              <a:t>. </a:t>
            </a:r>
            <a:r>
              <a:rPr lang="pt-BR" sz="3600" dirty="0" err="1"/>
              <a:t>Nulla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in magna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sodales</a:t>
            </a:r>
            <a:r>
              <a:rPr lang="pt-BR" sz="3600" dirty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.</a:t>
            </a:r>
          </a:p>
          <a:p>
            <a:pPr indent="180000" algn="just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.</a:t>
            </a:r>
          </a:p>
          <a:p>
            <a:pPr indent="180000" algn="just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(</a:t>
            </a:r>
            <a:r>
              <a:rPr lang="pt-BR" sz="3600" b="1" dirty="0"/>
              <a:t>Fonte Arial, Regular, 36pt)</a:t>
            </a:r>
          </a:p>
          <a:p>
            <a:pPr indent="180000" algn="just" eaLnBrk="1">
              <a:defRPr/>
            </a:pPr>
            <a:endParaRPr lang="pt-BR" sz="3200" dirty="0"/>
          </a:p>
          <a:p>
            <a:pPr indent="180000" algn="just"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pt-BR" altLang="pt-BR" sz="4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954250" y="21014669"/>
            <a:ext cx="133175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7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63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4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3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31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pt-BR" altLang="pt-BR" sz="5000" b="1" dirty="0">
                <a:solidFill>
                  <a:srgbClr val="114377"/>
                </a:solidFill>
              </a:rPr>
              <a:t>Conclusão – Fonte Arial, </a:t>
            </a:r>
            <a:r>
              <a:rPr lang="pt-BR" altLang="pt-BR" sz="5000" b="1" dirty="0" err="1">
                <a:solidFill>
                  <a:srgbClr val="114377"/>
                </a:solidFill>
              </a:rPr>
              <a:t>Bold</a:t>
            </a:r>
            <a:r>
              <a:rPr lang="pt-BR" altLang="pt-BR" sz="5000" b="1" dirty="0">
                <a:solidFill>
                  <a:srgbClr val="114377"/>
                </a:solidFill>
              </a:rPr>
              <a:t>, 50pt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954250" y="22367220"/>
            <a:ext cx="13317537" cy="85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180000" algn="just" eaLnBrk="1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varius</a:t>
            </a:r>
            <a:r>
              <a:rPr lang="pt-BR" sz="3600" dirty="0"/>
              <a:t>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mauris</a:t>
            </a:r>
            <a:r>
              <a:rPr lang="pt-BR" sz="3600" dirty="0"/>
              <a:t>,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. </a:t>
            </a:r>
            <a:r>
              <a:rPr lang="pt-BR" sz="3600" dirty="0" err="1"/>
              <a:t>Praesent</a:t>
            </a:r>
            <a:r>
              <a:rPr lang="pt-BR" sz="3600" dirty="0"/>
              <a:t> </a:t>
            </a:r>
            <a:r>
              <a:rPr lang="pt-BR" sz="3600" dirty="0" err="1"/>
              <a:t>rutrum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 eu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volutpat</a:t>
            </a:r>
            <a:r>
              <a:rPr lang="pt-BR" sz="3600" dirty="0"/>
              <a:t>. </a:t>
            </a:r>
            <a:r>
              <a:rPr lang="pt-BR" sz="3600" dirty="0" err="1"/>
              <a:t>Fusce</a:t>
            </a:r>
            <a:r>
              <a:rPr lang="pt-BR" sz="3600" dirty="0"/>
              <a:t> vitae </a:t>
            </a:r>
            <a:r>
              <a:rPr lang="pt-BR" sz="3600" dirty="0" err="1"/>
              <a:t>venenatis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, et </a:t>
            </a:r>
            <a:r>
              <a:rPr lang="pt-BR" sz="3600" dirty="0" err="1"/>
              <a:t>ultricies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habitant</a:t>
            </a:r>
            <a:r>
              <a:rPr lang="pt-BR" sz="3600" dirty="0"/>
              <a:t>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</a:t>
            </a:r>
            <a:r>
              <a:rPr lang="pt-BR" sz="3600" dirty="0" err="1"/>
              <a:t>senectus</a:t>
            </a:r>
            <a:r>
              <a:rPr lang="pt-BR" sz="3600" dirty="0"/>
              <a:t> et </a:t>
            </a:r>
            <a:r>
              <a:rPr lang="pt-BR" sz="3600" dirty="0" err="1"/>
              <a:t>netus</a:t>
            </a:r>
            <a:r>
              <a:rPr lang="pt-BR" sz="3600" dirty="0"/>
              <a:t> et </a:t>
            </a:r>
            <a:r>
              <a:rPr lang="pt-BR" sz="3600" dirty="0" err="1"/>
              <a:t>malesuada</a:t>
            </a:r>
            <a:r>
              <a:rPr lang="pt-BR" sz="3600" dirty="0"/>
              <a:t> fames ac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massa, </a:t>
            </a:r>
            <a:r>
              <a:rPr lang="pt-BR" sz="3600" dirty="0" err="1"/>
              <a:t>maximus</a:t>
            </a:r>
            <a:r>
              <a:rPr lang="pt-BR" sz="3600" dirty="0"/>
              <a:t> quis </a:t>
            </a:r>
            <a:r>
              <a:rPr lang="pt-BR" sz="3600" dirty="0" err="1"/>
              <a:t>leo</a:t>
            </a:r>
            <a:r>
              <a:rPr lang="pt-BR" sz="3600" dirty="0"/>
              <a:t> eu, </a:t>
            </a:r>
            <a:r>
              <a:rPr lang="pt-BR" sz="3600" dirty="0" err="1"/>
              <a:t>aliquet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est, </a:t>
            </a:r>
            <a:r>
              <a:rPr lang="pt-BR" sz="3600" dirty="0" err="1"/>
              <a:t>auctor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mattis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cursus</a:t>
            </a:r>
            <a:r>
              <a:rPr lang="pt-BR" sz="3600" dirty="0"/>
              <a:t> </a:t>
            </a:r>
            <a:r>
              <a:rPr lang="pt-BR" sz="3600" dirty="0" err="1"/>
              <a:t>purus</a:t>
            </a:r>
            <a:r>
              <a:rPr lang="pt-BR" sz="3600" dirty="0"/>
              <a:t>. </a:t>
            </a:r>
            <a:r>
              <a:rPr lang="pt-BR" sz="3600" dirty="0" err="1"/>
              <a:t>Nulla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(</a:t>
            </a:r>
            <a:r>
              <a:rPr lang="pt-BR" sz="3600" b="1" dirty="0"/>
              <a:t>Fonte Arial, Regular, 36pt</a:t>
            </a:r>
            <a:r>
              <a:rPr lang="pt-BR" sz="3600" dirty="0"/>
              <a:t>)</a:t>
            </a:r>
          </a:p>
          <a:p>
            <a:pPr indent="180000" algn="just" eaLnBrk="1">
              <a:defRPr/>
            </a:pPr>
            <a:endParaRPr lang="pt-BR" sz="3200" dirty="0"/>
          </a:p>
          <a:p>
            <a:pPr indent="180000" algn="just"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pt-BR" altLang="pt-BR" sz="4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4954250" y="31476294"/>
            <a:ext cx="133175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7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63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4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3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31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pt-BR" altLang="pt-BR" sz="5000" b="1" dirty="0">
                <a:solidFill>
                  <a:srgbClr val="114377"/>
                </a:solidFill>
              </a:rPr>
              <a:t>Bibliografia – Fonte Arial, </a:t>
            </a:r>
            <a:r>
              <a:rPr lang="pt-BR" altLang="pt-BR" sz="5000" b="1" dirty="0" err="1">
                <a:solidFill>
                  <a:srgbClr val="114377"/>
                </a:solidFill>
              </a:rPr>
              <a:t>Bold</a:t>
            </a:r>
            <a:r>
              <a:rPr lang="pt-BR" altLang="pt-BR" sz="5000" b="1" dirty="0">
                <a:solidFill>
                  <a:srgbClr val="114377"/>
                </a:solidFill>
              </a:rPr>
              <a:t>, 50pt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954250" y="33104981"/>
            <a:ext cx="13317537" cy="584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180000" algn="just">
              <a:defRPr/>
            </a:pPr>
            <a:r>
              <a:rPr lang="pt-BR" altLang="pt-BR" sz="3000" dirty="0"/>
              <a:t>BIBLIOGRAFIA, segundo padrão ABNT (Fonte Arial, 30pt)</a:t>
            </a:r>
            <a:endParaRPr lang="pt-BR" altLang="pt-BR" sz="3000" dirty="0">
              <a:solidFill>
                <a:srgbClr val="000000"/>
              </a:solidFill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3994BB20-C30B-446A-8DB1-FA22441DC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98602"/>
            <a:ext cx="28797250" cy="13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rgbClr val="000000"/>
                </a:solidFill>
              </a:rPr>
              <a:t>Rua Maria Cristina, 50 - Jd. </a:t>
            </a:r>
            <a:r>
              <a:rPr lang="pt-BR" altLang="pt-BR" sz="4800" b="1" dirty="0" err="1">
                <a:solidFill>
                  <a:srgbClr val="000000"/>
                </a:solidFill>
              </a:rPr>
              <a:t>Castero</a:t>
            </a:r>
            <a:r>
              <a:rPr lang="pt-BR" altLang="pt-BR" sz="4800" b="1" dirty="0">
                <a:solidFill>
                  <a:srgbClr val="000000"/>
                </a:solidFill>
              </a:rPr>
              <a:t> – Cubatão/SP</a:t>
            </a:r>
            <a:endParaRPr lang="pt-BR" altLang="pt-B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1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1014</Words>
  <Application>Microsoft Office PowerPoint</Application>
  <PresentationFormat>Personalizar</PresentationFormat>
  <Paragraphs>81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Casa Criativa</cp:lastModifiedBy>
  <cp:revision>13</cp:revision>
  <dcterms:created xsi:type="dcterms:W3CDTF">2018-01-18T04:12:00Z</dcterms:created>
  <dcterms:modified xsi:type="dcterms:W3CDTF">2020-01-15T15:21:20Z</dcterms:modified>
</cp:coreProperties>
</file>