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0439400" cx="7559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icKRNDsSdcCRXqz7USTYkUO2w+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566976" y="1708486"/>
            <a:ext cx="6425724" cy="36344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944960" y="5483102"/>
            <a:ext cx="5669756" cy="252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515791" y="2602603"/>
            <a:ext cx="6520220" cy="4342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515791" y="6986185"/>
            <a:ext cx="6520220" cy="2283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519728" y="2779007"/>
            <a:ext cx="3212862" cy="6623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3827085" y="2779007"/>
            <a:ext cx="3212862" cy="6623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520712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520713" y="2559104"/>
            <a:ext cx="3198096" cy="12541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520713" y="3813281"/>
            <a:ext cx="3198096" cy="5608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3827086" y="2559104"/>
            <a:ext cx="3213847" cy="12541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3827086" y="3813281"/>
            <a:ext cx="3213847" cy="5608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520712" y="695960"/>
            <a:ext cx="2438192" cy="24358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213847" y="1503083"/>
            <a:ext cx="3827085" cy="7418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558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indent="-375603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indent="-354584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indent="-333566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indent="-333566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indent="-333566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indent="-333566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indent="-333566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indent="-333566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520712" y="3131820"/>
            <a:ext cx="2438192" cy="5802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520712" y="695960"/>
            <a:ext cx="2438192" cy="24358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3213847" y="1503083"/>
            <a:ext cx="3827085" cy="741874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520712" y="3131820"/>
            <a:ext cx="2438192" cy="5802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467987" y="2830748"/>
            <a:ext cx="6623703" cy="6520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1801466" y="4164228"/>
            <a:ext cx="8846909" cy="1630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505892" y="2581421"/>
            <a:ext cx="8846909" cy="47956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b="0" i="0" sz="363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5603" lvl="0" marL="457200" marR="0" rtl="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b="0" i="0" sz="231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4584" lvl="1" marL="914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3566" lvl="2" marL="1371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b="0" i="0" sz="16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088" lvl="3" marL="1828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088" lvl="4" marL="22860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088" lvl="5" marL="27432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088" lvl="6" marL="3200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088" lvl="7" marL="3657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088" lvl="8" marL="4114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title="logo-202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9" y="9915600"/>
            <a:ext cx="7559675" cy="517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 title="logo-202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" y="-3818325"/>
            <a:ext cx="7559675" cy="517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 title="Prancheta 2@3x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675" y="-156225"/>
            <a:ext cx="2729027" cy="12578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2109000" y="1546400"/>
            <a:ext cx="33417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15"/>
              <a:buFont typeface="Arial"/>
              <a:buNone/>
            </a:pPr>
            <a:r>
              <a:rPr b="1" i="0" lang="pt-BR" sz="231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PROJETO</a:t>
            </a:r>
            <a:endParaRPr b="1" i="0" sz="2315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299800" y="1949900"/>
            <a:ext cx="69600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Autores e-mails de contato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97920" y="3045400"/>
            <a:ext cx="31293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elaboração do pôster, recomenda-se utilizar a formatação (fonte, tamanho, parágrafo, caixa alta) deste templete.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497945" y="2730340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pt-BR" sz="13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Resumo</a:t>
            </a:r>
            <a:endParaRPr b="1" i="0" sz="13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97932" y="5079940"/>
            <a:ext cx="31293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elaboração do pôster, recomenda-se utilizar a formatação (fonte, tamanho, parágrafo, caixa alta) deste template.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497957" y="4764880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pt-BR" sz="13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1" i="0" sz="13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888840" y="2750210"/>
            <a:ext cx="31293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elaboração do pôster, recomenda-se utilizar a formatação (fonte, tamanho, parágrafo, caixa alta) deste templete.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3888865" y="2435150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pt-BR" sz="13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Resultados e Discussões</a:t>
            </a:r>
            <a:endParaRPr b="1" i="0" sz="13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3787148" y="2529850"/>
            <a:ext cx="23100" cy="62097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520807" y="7007805"/>
            <a:ext cx="31293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elaboração do pôster, recomenda-se utilizar a formatação (fonte, tamanho, parágrafo, caixa alta) deste template.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520832" y="6692745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pt-BR" sz="13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Materiais e </a:t>
            </a:r>
            <a:r>
              <a:rPr b="1" lang="pt-BR" sz="1300">
                <a:solidFill>
                  <a:srgbClr val="1C4587"/>
                </a:solidFill>
              </a:rPr>
              <a:t>Métodos</a:t>
            </a:r>
            <a:endParaRPr b="1" i="0" sz="13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 flipH="1" rot="5400000">
            <a:off x="2047875" y="1599979"/>
            <a:ext cx="29400" cy="2918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 flipH="1" rot="5400000">
            <a:off x="2070750" y="3627984"/>
            <a:ext cx="29400" cy="2918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 flipH="1" rot="5400000">
            <a:off x="5414500" y="1286009"/>
            <a:ext cx="29400" cy="2918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 flipH="1" rot="5400000">
            <a:off x="2047900" y="5555839"/>
            <a:ext cx="29400" cy="2918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3893943" y="6741105"/>
            <a:ext cx="31293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elaboração do pôster, recomenda-se utilizar a formatação (fonte, tamanho, parágrafo, caixa alta) deste template.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3893968" y="6426045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pt-BR" sz="13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Conclusão</a:t>
            </a:r>
            <a:endParaRPr b="1" i="0" sz="13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/>
          <p:nvPr/>
        </p:nvSpPr>
        <p:spPr>
          <a:xfrm flipH="1" rot="5400000">
            <a:off x="5421035" y="5289139"/>
            <a:ext cx="29400" cy="2918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335275" y="9135925"/>
            <a:ext cx="69246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SOBRENOME, Nome abreviado. </a:t>
            </a:r>
            <a:r>
              <a:rPr b="1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livro</a:t>
            </a:r>
            <a:r>
              <a:rPr b="0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subtítulo. Edição. Local de publicação: Editora, ano.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SOBRENOME, Nome abreviado. </a:t>
            </a:r>
            <a:r>
              <a:rPr b="1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artigo</a:t>
            </a:r>
            <a:r>
              <a:rPr b="0" i="0" lang="pt-B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Nome da Revista, Local, v. número, n. número, p. página inicial-final, mês e ano.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331357" y="8820870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pt-BR" sz="13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b="1" i="0" sz="13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sz="1300">
              <a:solidFill>
                <a:srgbClr val="1C4587"/>
              </a:solidFill>
            </a:endParaRPr>
          </a:p>
        </p:txBody>
      </p:sp>
      <p:sp>
        <p:nvSpPr>
          <p:cNvPr id="107" name="Google Shape;107;p1"/>
          <p:cNvSpPr/>
          <p:nvPr/>
        </p:nvSpPr>
        <p:spPr>
          <a:xfrm flipH="1" rot="5400000">
            <a:off x="3714850" y="5810351"/>
            <a:ext cx="30900" cy="66669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-50" y="10019125"/>
            <a:ext cx="75597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IFSP Cubatão - 2</a:t>
            </a:r>
            <a:r>
              <a:rPr b="1" lang="pt-BR" sz="1200">
                <a:solidFill>
                  <a:srgbClr val="1C4587"/>
                </a:solidFill>
              </a:rPr>
              <a:t>5</a:t>
            </a:r>
            <a:r>
              <a:rPr b="1" i="0" lang="pt-BR" sz="12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 a 2</a:t>
            </a:r>
            <a:r>
              <a:rPr b="1" lang="pt-BR" sz="1200">
                <a:solidFill>
                  <a:srgbClr val="1C4587"/>
                </a:solidFill>
              </a:rPr>
              <a:t>7</a:t>
            </a:r>
            <a:r>
              <a:rPr b="1" i="0" lang="pt-BR" sz="1200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 de novembro de 2026</a:t>
            </a:r>
            <a:endParaRPr b="1" i="0" sz="12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" title="WhatsApp-Image-2026-06-15-at-14.51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26932" y="-61211"/>
            <a:ext cx="1067844" cy="1067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